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435" r:id="rId3"/>
    <p:sldId id="434" r:id="rId4"/>
    <p:sldId id="436" r:id="rId5"/>
    <p:sldId id="437" r:id="rId6"/>
    <p:sldId id="289" r:id="rId7"/>
  </p:sldIdLst>
  <p:sldSz cx="9144000" cy="5143500" type="screen16x9"/>
  <p:notesSz cx="9872663" cy="6797675"/>
  <p:embeddedFontLst>
    <p:embeddedFont>
      <p:font typeface="HY강M" panose="020B0600000101010101" charset="-127"/>
      <p:regular r:id="rId9"/>
    </p:embeddedFont>
    <p:embeddedFont>
      <p:font typeface="Yoon 윤고딕 520_TT" panose="020B0600000101010101" charset="-127"/>
      <p:regular r:id="rId10"/>
    </p:embeddedFont>
    <p:embeddedFont>
      <p:font typeface="Yoon 윤고딕 540_TT" panose="020B0600000101010101" charset="-127"/>
      <p:regular r:id="rId11"/>
    </p:embeddedFont>
    <p:embeddedFont>
      <p:font typeface="Yoon 윤명조 520_TT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한컴 윤고딕 250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216879"/>
    <a:srgbClr val="F2F2F2"/>
    <a:srgbClr val="C7E7EF"/>
    <a:srgbClr val="37ABC8"/>
    <a:srgbClr val="E9F6F9"/>
    <a:srgbClr val="83CCDD"/>
    <a:srgbClr val="CC706E"/>
    <a:srgbClr val="F7F7F7"/>
    <a:srgbClr val="D4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11" autoAdjust="0"/>
  </p:normalViewPr>
  <p:slideViewPr>
    <p:cSldViewPr showGuides="1">
      <p:cViewPr varScale="1">
        <p:scale>
          <a:sx n="161" d="100"/>
          <a:sy n="161" d="100"/>
        </p:scale>
        <p:origin x="156" y="240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E272-ABCB-4206-8DCB-7E4BF27D05A6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0B5B-8FC5-4049-AEF5-89584415D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4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0B5B-8FC5-4049-AEF5-89584415D57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789E-6CD7-4F43-B589-69FE8E2BCEF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F94C-E11B-415A-A90C-AC388974DD2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522-0758-4364-BD23-B7E8A352863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484A-88D6-4562-B5F5-DAF103A8FE9D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A379-7917-4A31-A7EB-712CEEEEE43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4934-4665-43B5-A7EF-5F8744C74867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5ABF-9C40-45DF-A9CF-2916AF1B441B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AEFF-49D0-44F4-BD37-F746E5A35F10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2171-E9E7-4BF1-9B40-1ACF8AA6E762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C4FBC-F0DA-4F2E-A888-FA555ADF3BBA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5CD4-5E2C-4D41-B75D-F49CE23C31BC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7859-C61C-45F8-9153-162B865691D9}" type="datetime1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4572684"/>
            <a:ext cx="4104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이정훈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413" y="3523168"/>
            <a:ext cx="38991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Random Forest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46" y="4146863"/>
            <a:ext cx="4514903" cy="253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|Random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Forest</a:t>
            </a:r>
            <a:r>
              <a:rPr lang="ko-KR" altLang="en-US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를 사용해서 영화 장르 분류 모델 만들기ㅣ</a:t>
            </a:r>
            <a:endParaRPr lang="ko-KR" altLang="en-US" sz="105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213000" y="4026232"/>
            <a:ext cx="471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EC50A43-09E1-42A7-A081-CA9656F99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64" y="388459"/>
            <a:ext cx="3722271" cy="29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2256667" y="1241673"/>
            <a:ext cx="46306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Data</a:t>
            </a:r>
            <a:r>
              <a:rPr lang="ko-KR" altLang="en-US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 </a:t>
            </a:r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Analysis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BB1E249-DC9A-41ED-A9CF-1B70457DDE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0 1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 확인하기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168613-09D8-4DFB-9E46-6E7D7BA7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575280"/>
              </p:ext>
            </p:extLst>
          </p:nvPr>
        </p:nvGraphicFramePr>
        <p:xfrm>
          <a:off x="883918" y="2427734"/>
          <a:ext cx="73761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9457525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9083956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685277579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4077251928"/>
                    </a:ext>
                  </a:extLst>
                </a:gridCol>
                <a:gridCol w="1210274">
                  <a:extLst>
                    <a:ext uri="{9D8B030D-6E8A-4147-A177-3AD203B41FA5}">
                      <a16:colId xmlns:a16="http://schemas.microsoft.com/office/drawing/2014/main" val="697614377"/>
                    </a:ext>
                  </a:extLst>
                </a:gridCol>
                <a:gridCol w="1248446">
                  <a:extLst>
                    <a:ext uri="{9D8B030D-6E8A-4147-A177-3AD203B41FA5}">
                      <a16:colId xmlns:a16="http://schemas.microsoft.com/office/drawing/2014/main" val="649006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Comedy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Drama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Science fiction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Thriller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war</a:t>
                      </a: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05708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3919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5384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382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881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234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80007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test</a:t>
                      </a:r>
                      <a:endParaRPr lang="en-US" altLang="ko-KR" sz="1000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460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580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36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85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cap="none" spc="-10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sym typeface="Arial"/>
                        </a:rPr>
                        <a:t>39</a:t>
                      </a:r>
                      <a:endParaRPr lang="ko-KR" altLang="en-US" sz="1000" b="0" i="0" u="none" strike="noStrike" cap="none" spc="-10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61144181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EC7F42-35EA-4EBF-BB6B-AA2AE5DD788E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1794-FF15-4881-90AA-0FA69E25B73E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C4D6E-32C0-47DA-BFA7-045A50612848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09F15-4CB7-4169-AFD2-0F3558EFCDC2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C71F92B-1B48-415B-B7FB-63274E7E86E5}"/>
              </a:ext>
            </a:extLst>
          </p:cNvPr>
          <p:cNvSpPr txBox="1"/>
          <p:nvPr/>
        </p:nvSpPr>
        <p:spPr>
          <a:xfrm>
            <a:off x="1970489" y="1249184"/>
            <a:ext cx="520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받는 곳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https://github.com/vhrehfdl/samsung_sds_s2/tree/master/Random%20Forest</a:t>
            </a:r>
          </a:p>
        </p:txBody>
      </p:sp>
    </p:spTree>
    <p:extLst>
      <p:ext uri="{BB962C8B-B14F-4D97-AF65-F5344CB8AC3E}">
        <p14:creationId xmlns:p14="http://schemas.microsoft.com/office/powerpoint/2010/main" val="393768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Text -&gt; Count Vector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Word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Representation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Count vector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사용해서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Random Forest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모델 만들기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1D687-CDA8-49F0-8759-31F944C8F7B2}"/>
              </a:ext>
            </a:extLst>
          </p:cNvPr>
          <p:cNvSpPr txBox="1"/>
          <p:nvPr/>
        </p:nvSpPr>
        <p:spPr>
          <a:xfrm>
            <a:off x="2421992" y="2459413"/>
            <a:ext cx="4300016" cy="1035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plot = [“you know I want your love. because I love you.”]</a:t>
            </a:r>
          </a:p>
          <a:p>
            <a:pPr>
              <a:lnSpc>
                <a:spcPct val="150000"/>
              </a:lnSpc>
            </a:pPr>
            <a:endParaRPr lang="en-US" altLang="ko-KR" sz="105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[[1 1 2 1 2 1]]</a:t>
            </a:r>
          </a:p>
          <a:p>
            <a:pPr>
              <a:lnSpc>
                <a:spcPct val="150000"/>
              </a:lnSpc>
            </a:pPr>
            <a:r>
              <a:rPr lang="en-US" altLang="ko-KR" sz="105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{'because': 0 , 'you': 4, 'know': 1, 'love’: 2, 'want': 3, 'your': 5}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674EA-B8CA-4B80-9E13-0E45FACA4246}"/>
              </a:ext>
            </a:extLst>
          </p:cNvPr>
          <p:cNvSpPr txBox="1"/>
          <p:nvPr/>
        </p:nvSpPr>
        <p:spPr>
          <a:xfrm>
            <a:off x="3369712" y="3499073"/>
            <a:ext cx="2404572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Text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데이터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Count vector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변환 예시</a:t>
            </a: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0834406-5491-4AB9-9CAD-8E40AB41AFA5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39DD9F-5CF2-4E27-8B95-1248F3F6778F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90D151-2E5F-4623-A846-E5676A2AFF53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94F484C-3A6A-4E1E-94A4-4B7734DCFFA6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16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Evaluation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 측정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F7CE-9E19-45BA-8D08-77BDCD3592F2}"/>
              </a:ext>
            </a:extLst>
          </p:cNvPr>
          <p:cNvSpPr txBox="1"/>
          <p:nvPr/>
        </p:nvSpPr>
        <p:spPr>
          <a:xfrm>
            <a:off x="2846154" y="2064524"/>
            <a:ext cx="3451693" cy="23794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accuracy_score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from sklearn.metrics import classification_report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[‘comedy’, ‘war’ … ‘thriller’]</a:t>
            </a:r>
          </a:p>
          <a:p>
            <a:pPr>
              <a:lnSpc>
                <a:spcPct val="150000"/>
              </a:lnSpc>
            </a:pP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 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= [‘comedy’, ‘science fiction,’ … ‘war’]</a:t>
            </a: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000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250" panose="02020603020101020101" pitchFamily="18" charset="-127"/>
              <a:ea typeface="-윤고딕31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accuracy_score(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print(classification_report(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실제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, </a:t>
            </a:r>
            <a:r>
              <a:rPr lang="ko-KR" altLang="en-US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예측 정답</a:t>
            </a:r>
            <a:r>
              <a:rPr lang="en-US" altLang="ko-KR" sz="10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250" panose="02020603020101020101" pitchFamily="18" charset="-127"/>
                <a:ea typeface="-윤고딕310" panose="02030504000101010101"/>
              </a:rPr>
              <a:t>))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0A8AD7-A6D6-46CA-AD75-779FC2559AF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177457-F3C0-493A-83A3-BBB06ABDE4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5CA383-6371-45F9-9239-61CBE8D0C9E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8F67AA-34E0-4209-9D87-C11B036EE1C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4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491880" y="1241673"/>
            <a:ext cx="21602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0186" y="941407"/>
            <a:ext cx="182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Result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1D5-D4E8-447D-91D9-D6E4331B2C0D}"/>
              </a:ext>
            </a:extLst>
          </p:cNvPr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</a:t>
            </a:r>
            <a:r>
              <a:rPr lang="ko-KR" altLang="en-US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결과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B9A75-2916-48C6-9F09-1C458D6F415B}"/>
              </a:ext>
            </a:extLst>
          </p:cNvPr>
          <p:cNvSpPr txBox="1"/>
          <p:nvPr/>
        </p:nvSpPr>
        <p:spPr>
          <a:xfrm>
            <a:off x="2421991" y="1249184"/>
            <a:ext cx="43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Test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데이터 셋을 사용해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Accuracy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 </a:t>
            </a:r>
            <a:r>
              <a:rPr lang="en-US" altLang="ko-KR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F1 Score </a:t>
            </a:r>
            <a:r>
              <a:rPr lang="ko-KR" altLang="en-US" sz="8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측정</a:t>
            </a:r>
            <a:endParaRPr lang="ko-KR" altLang="en-US" sz="8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0A8AD7-A6D6-46CA-AD75-779FC2559AF6}"/>
              </a:ext>
            </a:extLst>
          </p:cNvPr>
          <p:cNvGrpSpPr/>
          <p:nvPr/>
        </p:nvGrpSpPr>
        <p:grpSpPr>
          <a:xfrm>
            <a:off x="6378702" y="136969"/>
            <a:ext cx="2729802" cy="460692"/>
            <a:chOff x="6464142" y="136969"/>
            <a:chExt cx="2729802" cy="460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177457-F3C0-493A-83A3-BBB06ABDE454}"/>
                </a:ext>
              </a:extLst>
            </p:cNvPr>
            <p:cNvSpPr txBox="1"/>
            <p:nvPr/>
          </p:nvSpPr>
          <p:spPr>
            <a:xfrm>
              <a:off x="6588224" y="136969"/>
              <a:ext cx="2442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Random Forest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5CA383-6371-45F9-9239-61CBE8D0C9E2}"/>
                </a:ext>
              </a:extLst>
            </p:cNvPr>
            <p:cNvSpPr txBox="1"/>
            <p:nvPr/>
          </p:nvSpPr>
          <p:spPr>
            <a:xfrm>
              <a:off x="6464142" y="397606"/>
              <a:ext cx="27298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</a:t>
              </a:r>
              <a:r>
                <a:rPr lang="en-US" altLang="ko-KR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Random Forest</a:t>
              </a:r>
              <a:r>
                <a:rPr lang="ko-KR" altLang="en-US" sz="7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사용해서 영화 장르 분류 모델 만들기ㅣ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8F67AA-34E0-4209-9D87-C11B036EE1CA}"/>
                </a:ext>
              </a:extLst>
            </p:cNvPr>
            <p:cNvCxnSpPr/>
            <p:nvPr/>
          </p:nvCxnSpPr>
          <p:spPr>
            <a:xfrm>
              <a:off x="6587768" y="392175"/>
              <a:ext cx="2465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FE08191-D691-4027-8BE3-AFC8CE14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282827"/>
            <a:ext cx="3619500" cy="18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9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Q  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&amp;</a:t>
              </a:r>
              <a:r>
                <a:rPr lang="en-US" altLang="ko-KR" sz="2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A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THANK YOU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CCDD"/>
        </a:solidFill>
        <a:ln w="9525">
          <a:noFill/>
        </a:ln>
      </a:spPr>
      <a:bodyPr rtlCol="0" anchor="ctr"/>
      <a:lstStyle>
        <a:defPPr algn="ctr">
          <a:defRPr sz="900" spc="-100" smtClean="0">
            <a:ln>
              <a:solidFill>
                <a:schemeClr val="bg1">
                  <a:lumMod val="85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39723</TotalTime>
  <Words>287</Words>
  <Application>Microsoft Office PowerPoint</Application>
  <PresentationFormat>화면 슬라이드 쇼(16:9)</PresentationFormat>
  <Paragraphs>65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Yoon 윤고딕 520_TT</vt:lpstr>
      <vt:lpstr>Yoon 윤고딕 540_TT</vt:lpstr>
      <vt:lpstr>Yoon 윤명조 520_TT</vt:lpstr>
      <vt:lpstr>Arial</vt:lpstr>
      <vt:lpstr>한컴 윤고딕 250</vt:lpstr>
      <vt:lpstr>-윤고딕310</vt:lpstr>
      <vt:lpstr>맑은 고딕</vt:lpstr>
      <vt:lpstr>HY강M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ailab27307</cp:lastModifiedBy>
  <cp:revision>544</cp:revision>
  <cp:lastPrinted>2019-03-13T04:17:53Z</cp:lastPrinted>
  <dcterms:created xsi:type="dcterms:W3CDTF">2014-11-02T09:10:55Z</dcterms:created>
  <dcterms:modified xsi:type="dcterms:W3CDTF">2019-07-08T01:22:46Z</dcterms:modified>
</cp:coreProperties>
</file>